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Amatic SC"/>
      <p:regular r:id="rId18"/>
      <p:bold r:id="rId19"/>
    </p:embeddedFont>
    <p:embeddedFont>
      <p:font typeface="Old Standard TT"/>
      <p:regular r:id="rId20"/>
      <p:bold r:id="rId21"/>
      <p: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2" name="Adrián Montiveros"/>
  <p:cmAuthor clrIdx="1" id="1" initials="" lastIdx="3" name="Astrid Cæcilie Christense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ldStandardTT-regular.fntdata"/><Relationship Id="rId11" Type="http://schemas.openxmlformats.org/officeDocument/2006/relationships/slide" Target="slides/slide5.xml"/><Relationship Id="rId22" Type="http://schemas.openxmlformats.org/officeDocument/2006/relationships/font" Target="fonts/OldStandardTT-italic.fntdata"/><Relationship Id="rId10" Type="http://schemas.openxmlformats.org/officeDocument/2006/relationships/slide" Target="slides/slide4.xml"/><Relationship Id="rId21" Type="http://schemas.openxmlformats.org/officeDocument/2006/relationships/font" Target="fonts/OldStandardTT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AmaticSC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AmaticSC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9-12-18T23:34:09.046">
    <p:pos x="6000" y="0"/>
    <p:text>Are we missing a pic here?</p:text>
  </p:cm>
  <p:cm authorId="1" idx="1" dt="2019-12-18T23:15:50.429">
    <p:pos x="6000" y="0"/>
    <p:text>I'm adding one now :)</p:text>
  </p:cm>
  <p:cm authorId="1" idx="2" dt="2019-12-18T23:17:32.404">
    <p:pos x="6000" y="0"/>
    <p:text>this looks weird, but I don't now what else to choose from the website</p:text>
  </p:cm>
  <p:cm authorId="1" idx="3" dt="2019-12-18T23:18:35.227">
    <p:pos x="6000" y="0"/>
    <p:text>_Marked as resolved_</p:text>
  </p:cm>
  <p:cm authorId="0" idx="2" dt="2019-12-18T23:34:09.046">
    <p:pos x="6000" y="0"/>
    <p:text>_Re-opened_
It's good!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xd.adobe.com/view/6487c9ed-d0a1-4842-7e08-f95b7cc9dd41-12b6/" TargetMode="External"/><Relationship Id="rId3" Type="http://schemas.openxmlformats.org/officeDocument/2006/relationships/hyperlink" Target="https://xd.adobe.com/view/d551d6b8-bbb2-4871-7dfe-fb38e1a8e3fa-a360/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c980b1f87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c980b1f87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Instagram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1155CC"/>
                </a:solidFill>
                <a:hlinkClick r:id="rId2"/>
              </a:rPr>
              <a:t>https://xd.adobe.com/view/6487c9ed-d0a1-4842-7e08-f95b7cc9dd41-12b6/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Facebook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1155CC"/>
                </a:solidFill>
                <a:hlinkClick r:id="rId3"/>
              </a:rPr>
              <a:t>https://xd.adobe.com/view/d551d6b8-bbb2-4871-7dfe-fb38e1a8e3fa-a360/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ca08edf1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ca08edf1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c980b1f8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c980b1f8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c980b1f8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6c980b1f8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c980b1f87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c980b1f8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6c980b1f8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6c980b1f8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c980b1f87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c980b1f87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ca08edf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ca08edf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c980b1f87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c980b1f87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60d42a70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60d42a70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hyperlink" Target="http://astridcaecilie.dk/foodsharingcph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1.xml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MWhbdxXIW_q_6EbX920SgikL4gxq9JFx/view" TargetMode="External"/><Relationship Id="rId4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dTsauODM0brOgBnrHdlSQsAdwzzhQN2Y/view" TargetMode="External"/><Relationship Id="rId4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ffdsC1217jDrutEWTWEfJhusmY2GIRfr/view" TargetMode="External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matic SC"/>
                <a:ea typeface="Amatic SC"/>
                <a:cs typeface="Amatic SC"/>
                <a:sym typeface="Amatic SC"/>
              </a:rPr>
              <a:t>Beauty is</a:t>
            </a:r>
            <a:endParaRPr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matic SC"/>
                <a:ea typeface="Amatic SC"/>
                <a:cs typeface="Amatic SC"/>
                <a:sym typeface="Amatic SC"/>
              </a:rPr>
              <a:t>On the INSIDE</a:t>
            </a:r>
            <a:endParaRPr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Adrián, Astrid, Dung &amp; Karoline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2095" y="151925"/>
            <a:ext cx="2829104" cy="131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265500" y="-602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matic SC"/>
                <a:ea typeface="Amatic SC"/>
                <a:cs typeface="Amatic SC"/>
                <a:sym typeface="Amatic SC"/>
              </a:rPr>
              <a:t>For Social Media</a:t>
            </a:r>
            <a:endParaRPr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265500" y="1206400"/>
            <a:ext cx="4145700" cy="3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Amatic SC"/>
              <a:buChar char="-"/>
            </a:pPr>
            <a:r>
              <a:rPr lang="en" sz="3000">
                <a:latin typeface="Amatic SC"/>
                <a:ea typeface="Amatic SC"/>
                <a:cs typeface="Amatic SC"/>
                <a:sym typeface="Amatic SC"/>
              </a:rPr>
              <a:t>Short videos </a:t>
            </a:r>
            <a:endParaRPr sz="3000">
              <a:latin typeface="Amatic SC"/>
              <a:ea typeface="Amatic SC"/>
              <a:cs typeface="Amatic SC"/>
              <a:sym typeface="Amatic SC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Amatic SC"/>
              <a:buChar char="-"/>
            </a:pPr>
            <a:r>
              <a:rPr lang="en" sz="3000">
                <a:latin typeface="Amatic SC"/>
                <a:ea typeface="Amatic SC"/>
                <a:cs typeface="Amatic SC"/>
                <a:sym typeface="Amatic SC"/>
              </a:rPr>
              <a:t>Educational short Microcopy </a:t>
            </a:r>
            <a:endParaRPr sz="3000"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963" y="3039723"/>
            <a:ext cx="1301942" cy="1301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5653" y="2989150"/>
            <a:ext cx="1403085" cy="140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4075" y="105871"/>
            <a:ext cx="1785000" cy="2802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10218" y="1775625"/>
            <a:ext cx="1588032" cy="280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matic SC"/>
                <a:ea typeface="Amatic SC"/>
                <a:cs typeface="Amatic SC"/>
                <a:sym typeface="Amatic SC"/>
              </a:rPr>
              <a:t>Thank you for your time </a:t>
            </a:r>
            <a:endParaRPr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32" name="Google Shape;132;p2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matic SC"/>
                <a:ea typeface="Amatic SC"/>
                <a:cs typeface="Amatic SC"/>
                <a:sym typeface="Amatic SC"/>
              </a:rPr>
              <a:t>Any questions or feedback? </a:t>
            </a:r>
            <a:endParaRPr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9501" y="151925"/>
            <a:ext cx="1171698" cy="54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267825" y="1525100"/>
            <a:ext cx="3999900" cy="1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Amatic SC"/>
              <a:buChar char="-"/>
            </a:pPr>
            <a:r>
              <a:rPr lang="en" sz="3000">
                <a:latin typeface="Amatic SC"/>
                <a:ea typeface="Amatic SC"/>
                <a:cs typeface="Amatic SC"/>
                <a:sym typeface="Amatic SC"/>
              </a:rPr>
              <a:t>Help the environment </a:t>
            </a:r>
            <a:endParaRPr sz="3000">
              <a:latin typeface="Amatic SC"/>
              <a:ea typeface="Amatic SC"/>
              <a:cs typeface="Amatic SC"/>
              <a:sym typeface="Amatic SC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Amatic SC"/>
              <a:buChar char="-"/>
            </a:pPr>
            <a:r>
              <a:rPr lang="en" sz="3000">
                <a:latin typeface="Amatic SC"/>
                <a:ea typeface="Amatic SC"/>
                <a:cs typeface="Amatic SC"/>
                <a:sym typeface="Amatic SC"/>
              </a:rPr>
              <a:t>Reduce food waste </a:t>
            </a:r>
            <a:endParaRPr sz="3000">
              <a:latin typeface="Amatic SC"/>
              <a:ea typeface="Amatic SC"/>
              <a:cs typeface="Amatic SC"/>
              <a:sym typeface="Amatic SC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Amatic SC"/>
              <a:buChar char="-"/>
            </a:pPr>
            <a:r>
              <a:rPr lang="en" sz="3000">
                <a:latin typeface="Amatic SC"/>
                <a:ea typeface="Amatic SC"/>
                <a:cs typeface="Amatic SC"/>
                <a:sym typeface="Amatic SC"/>
              </a:rPr>
              <a:t>Create awareness about aesthetic standards and </a:t>
            </a:r>
            <a:r>
              <a:rPr lang="en" sz="3000">
                <a:latin typeface="Amatic SC"/>
                <a:ea typeface="Amatic SC"/>
                <a:cs typeface="Amatic SC"/>
                <a:sym typeface="Amatic SC"/>
              </a:rPr>
              <a:t>Greenhouse gas emission</a:t>
            </a:r>
            <a:endParaRPr sz="3000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500"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3125" y="745397"/>
            <a:ext cx="2338710" cy="241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8274" y="1958582"/>
            <a:ext cx="2338700" cy="247129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>
            <p:ph type="title"/>
          </p:nvPr>
        </p:nvSpPr>
        <p:spPr>
          <a:xfrm>
            <a:off x="213650" y="439750"/>
            <a:ext cx="4045200" cy="9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lt2"/>
                </a:solidFill>
                <a:latin typeface="Amatic SC"/>
                <a:ea typeface="Amatic SC"/>
                <a:cs typeface="Amatic SC"/>
                <a:sym typeface="Amatic SC"/>
              </a:rPr>
              <a:t>Why</a:t>
            </a:r>
            <a:r>
              <a:rPr lang="en" sz="4200">
                <a:solidFill>
                  <a:schemeClr val="lt2"/>
                </a:solidFill>
                <a:latin typeface="Amatic SC"/>
                <a:ea typeface="Amatic SC"/>
                <a:cs typeface="Amatic SC"/>
                <a:sym typeface="Amatic SC"/>
              </a:rPr>
              <a:t>?</a:t>
            </a:r>
            <a:endParaRPr sz="4200">
              <a:solidFill>
                <a:schemeClr val="lt2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213650" y="439750"/>
            <a:ext cx="4045200" cy="95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matic SC"/>
                <a:ea typeface="Amatic SC"/>
                <a:cs typeface="Amatic SC"/>
                <a:sym typeface="Amatic SC"/>
              </a:rPr>
              <a:t>How?</a:t>
            </a:r>
            <a:endParaRPr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75" name="Google Shape;75;p15"/>
          <p:cNvSpPr txBox="1"/>
          <p:nvPr>
            <p:ph idx="1" type="subTitle"/>
          </p:nvPr>
        </p:nvSpPr>
        <p:spPr>
          <a:xfrm>
            <a:off x="265500" y="1761625"/>
            <a:ext cx="40452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Amatic SC"/>
              <a:buChar char="-"/>
            </a:pPr>
            <a:r>
              <a:rPr lang="en" sz="3000">
                <a:latin typeface="Amatic SC"/>
                <a:ea typeface="Amatic SC"/>
                <a:cs typeface="Amatic SC"/>
                <a:sym typeface="Amatic SC"/>
              </a:rPr>
              <a:t>Provoking the viewer </a:t>
            </a:r>
            <a:endParaRPr sz="3000">
              <a:latin typeface="Amatic SC"/>
              <a:ea typeface="Amatic SC"/>
              <a:cs typeface="Amatic SC"/>
              <a:sym typeface="Amatic SC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Amatic SC"/>
              <a:buChar char="-"/>
            </a:pPr>
            <a:r>
              <a:rPr lang="en" sz="3000">
                <a:latin typeface="Amatic SC"/>
                <a:ea typeface="Amatic SC"/>
                <a:cs typeface="Amatic SC"/>
                <a:sym typeface="Amatic SC"/>
              </a:rPr>
              <a:t>inspirational </a:t>
            </a:r>
            <a:endParaRPr sz="3000">
              <a:latin typeface="Amatic SC"/>
              <a:ea typeface="Amatic SC"/>
              <a:cs typeface="Amatic SC"/>
              <a:sym typeface="Amatic SC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Amatic SC"/>
              <a:buChar char="-"/>
            </a:pPr>
            <a:r>
              <a:rPr lang="en" sz="3000">
                <a:latin typeface="Amatic SC"/>
                <a:ea typeface="Amatic SC"/>
                <a:cs typeface="Amatic SC"/>
                <a:sym typeface="Amatic SC"/>
              </a:rPr>
              <a:t>How can i help? </a:t>
            </a:r>
            <a:endParaRPr sz="3000">
              <a:latin typeface="Amatic SC"/>
              <a:ea typeface="Amatic SC"/>
              <a:cs typeface="Amatic SC"/>
              <a:sym typeface="Amatic SC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Amatic SC"/>
              <a:buChar char="-"/>
            </a:pPr>
            <a:r>
              <a:rPr lang="en" sz="3000">
                <a:latin typeface="Amatic SC"/>
                <a:ea typeface="Amatic SC"/>
                <a:cs typeface="Amatic SC"/>
                <a:sym typeface="Amatic SC"/>
              </a:rPr>
              <a:t>Ugly vs. Beauty </a:t>
            </a:r>
            <a:endParaRPr sz="3000">
              <a:latin typeface="Amatic SC"/>
              <a:ea typeface="Amatic SC"/>
              <a:cs typeface="Amatic SC"/>
              <a:sym typeface="Amatic SC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Amatic SC"/>
              <a:buChar char="-"/>
            </a:pPr>
            <a:r>
              <a:rPr lang="en" sz="3000">
                <a:latin typeface="Amatic SC"/>
                <a:ea typeface="Amatic SC"/>
                <a:cs typeface="Amatic SC"/>
                <a:sym typeface="Amatic SC"/>
              </a:rPr>
              <a:t>Nutrition over looks </a:t>
            </a:r>
            <a:endParaRPr sz="3000"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0875" y="656075"/>
            <a:ext cx="1131100" cy="52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3200" y="-648025"/>
            <a:ext cx="4714329" cy="6060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300">
        <p:push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283600" y="219550"/>
            <a:ext cx="2790300" cy="14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lt2"/>
                </a:solidFill>
                <a:latin typeface="Amatic SC"/>
                <a:ea typeface="Amatic SC"/>
                <a:cs typeface="Amatic SC"/>
                <a:sym typeface="Amatic SC"/>
              </a:rPr>
              <a:t>WHAT?</a:t>
            </a:r>
            <a:endParaRPr sz="4200">
              <a:solidFill>
                <a:schemeClr val="lt2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141550" y="1446500"/>
            <a:ext cx="3074400" cy="3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Amatic SC"/>
              <a:buChar char="-"/>
            </a:pPr>
            <a:r>
              <a:rPr lang="en" sz="3000">
                <a:latin typeface="Amatic SC"/>
                <a:ea typeface="Amatic SC"/>
                <a:cs typeface="Amatic SC"/>
                <a:sym typeface="Amatic SC"/>
              </a:rPr>
              <a:t>Campaign site</a:t>
            </a:r>
            <a:endParaRPr sz="3000">
              <a:latin typeface="Amatic SC"/>
              <a:ea typeface="Amatic SC"/>
              <a:cs typeface="Amatic SC"/>
              <a:sym typeface="Amatic SC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Amatic SC"/>
              <a:buChar char="-"/>
            </a:pPr>
            <a:r>
              <a:rPr lang="en" sz="3000">
                <a:latin typeface="Amatic SC"/>
                <a:ea typeface="Amatic SC"/>
                <a:cs typeface="Amatic SC"/>
                <a:sym typeface="Amatic SC"/>
              </a:rPr>
              <a:t>“Beauty is on the inside”</a:t>
            </a:r>
            <a:endParaRPr sz="3000">
              <a:latin typeface="Amatic SC"/>
              <a:ea typeface="Amatic SC"/>
              <a:cs typeface="Amatic SC"/>
              <a:sym typeface="Amatic SC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Amatic SC"/>
              <a:buChar char="-"/>
            </a:pPr>
            <a:r>
              <a:rPr lang="en" sz="3000">
                <a:latin typeface="Amatic SC"/>
                <a:ea typeface="Amatic SC"/>
                <a:cs typeface="Amatic SC"/>
                <a:sym typeface="Amatic SC"/>
              </a:rPr>
              <a:t>5 small videos </a:t>
            </a:r>
            <a:endParaRPr sz="3000">
              <a:latin typeface="Amatic SC"/>
              <a:ea typeface="Amatic SC"/>
              <a:cs typeface="Amatic SC"/>
              <a:sym typeface="Amatic SC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Amatic SC"/>
              <a:buChar char="-"/>
            </a:pPr>
            <a:r>
              <a:rPr lang="en" sz="3000">
                <a:latin typeface="Amatic SC"/>
                <a:ea typeface="Amatic SC"/>
                <a:cs typeface="Amatic SC"/>
                <a:sym typeface="Amatic SC"/>
              </a:rPr>
              <a:t>1 longer video</a:t>
            </a:r>
            <a:endParaRPr sz="3000">
              <a:latin typeface="Amatic SC"/>
              <a:ea typeface="Amatic SC"/>
              <a:cs typeface="Amatic SC"/>
              <a:sym typeface="Amatic SC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Amatic SC"/>
              <a:buChar char="-"/>
            </a:pPr>
            <a:r>
              <a:rPr lang="en" sz="3000">
                <a:latin typeface="Amatic SC"/>
                <a:ea typeface="Amatic SC"/>
                <a:cs typeface="Amatic SC"/>
                <a:sym typeface="Amatic SC"/>
              </a:rPr>
              <a:t>Educational and inspiring text</a:t>
            </a:r>
            <a:endParaRPr sz="3000"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8850" y="807988"/>
            <a:ext cx="5648524" cy="3850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2383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  <a:latin typeface="Amatic SC"/>
                <a:ea typeface="Amatic SC"/>
                <a:cs typeface="Amatic SC"/>
                <a:sym typeface="Amatic SC"/>
              </a:rPr>
              <a:t>THE CAMPAIGN SITE</a:t>
            </a:r>
            <a:endParaRPr sz="3600">
              <a:solidFill>
                <a:schemeClr val="lt2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175" y="851575"/>
            <a:ext cx="7105651" cy="36396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502575" y="4673000"/>
            <a:ext cx="30582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Amatic SC"/>
                <a:ea typeface="Amatic SC"/>
                <a:cs typeface="Amatic SC"/>
                <a:sym typeface="Amatic SC"/>
                <a:hlinkClick r:id="rId4"/>
              </a:rPr>
              <a:t>http://astridcaecilie.dk/foodsharingcph/</a:t>
            </a:r>
            <a:endParaRPr sz="18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55900" y="724200"/>
            <a:ext cx="4045200" cy="8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matic SC"/>
                <a:ea typeface="Amatic SC"/>
                <a:cs typeface="Amatic SC"/>
                <a:sym typeface="Amatic SC"/>
              </a:rPr>
              <a:t>The design</a:t>
            </a:r>
            <a:endParaRPr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97" name="Google Shape;97;p18"/>
          <p:cNvSpPr txBox="1"/>
          <p:nvPr>
            <p:ph idx="1" type="subTitle"/>
          </p:nvPr>
        </p:nvSpPr>
        <p:spPr>
          <a:xfrm>
            <a:off x="213825" y="1748699"/>
            <a:ext cx="4045200" cy="25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Amatic SC"/>
              <a:buChar char="-"/>
            </a:pPr>
            <a:r>
              <a:rPr lang="en" sz="3000">
                <a:latin typeface="Amatic SC"/>
                <a:ea typeface="Amatic SC"/>
                <a:cs typeface="Amatic SC"/>
                <a:sym typeface="Amatic SC"/>
              </a:rPr>
              <a:t>Foodsharing Copenhagen guidelines </a:t>
            </a:r>
            <a:endParaRPr sz="3000">
              <a:latin typeface="Amatic SC"/>
              <a:ea typeface="Amatic SC"/>
              <a:cs typeface="Amatic SC"/>
              <a:sym typeface="Amatic SC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Amatic SC"/>
              <a:buChar char="-"/>
            </a:pPr>
            <a:r>
              <a:rPr lang="en" sz="3000">
                <a:latin typeface="Amatic SC"/>
                <a:ea typeface="Amatic SC"/>
                <a:cs typeface="Amatic SC"/>
                <a:sym typeface="Amatic SC"/>
              </a:rPr>
              <a:t>Colorscheme </a:t>
            </a:r>
            <a:endParaRPr sz="3000">
              <a:latin typeface="Amatic SC"/>
              <a:ea typeface="Amatic SC"/>
              <a:cs typeface="Amatic SC"/>
              <a:sym typeface="Amatic SC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Amatic SC"/>
              <a:buChar char="-"/>
            </a:pPr>
            <a:r>
              <a:rPr lang="en" sz="3000">
                <a:latin typeface="Amatic SC"/>
                <a:ea typeface="Amatic SC"/>
                <a:cs typeface="Amatic SC"/>
                <a:sym typeface="Amatic SC"/>
              </a:rPr>
              <a:t>Fonts </a:t>
            </a:r>
            <a:endParaRPr sz="3000">
              <a:latin typeface="Amatic SC"/>
              <a:ea typeface="Amatic SC"/>
              <a:cs typeface="Amatic SC"/>
              <a:sym typeface="Amatic SC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Amatic SC"/>
              <a:buChar char="-"/>
            </a:pPr>
            <a:r>
              <a:rPr lang="en" sz="3000">
                <a:latin typeface="Amatic SC"/>
                <a:ea typeface="Amatic SC"/>
                <a:cs typeface="Amatic SC"/>
                <a:sym typeface="Amatic SC"/>
              </a:rPr>
              <a:t>Logos </a:t>
            </a:r>
            <a:endParaRPr sz="3000"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9601" y="872600"/>
            <a:ext cx="4045198" cy="2283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238043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  <a:latin typeface="Amatic SC"/>
                <a:ea typeface="Amatic SC"/>
                <a:cs typeface="Amatic SC"/>
                <a:sym typeface="Amatic SC"/>
              </a:rPr>
              <a:t>The Video</a:t>
            </a:r>
            <a:endParaRPr sz="3600">
              <a:solidFill>
                <a:schemeClr val="lt2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04" name="Google Shape;104;p19" title="allfruits.mpeg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1575" y="896718"/>
            <a:ext cx="6720845" cy="378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2512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  <a:latin typeface="Amatic SC"/>
                <a:ea typeface="Amatic SC"/>
                <a:cs typeface="Amatic SC"/>
                <a:sym typeface="Amatic SC"/>
              </a:rPr>
              <a:t>The short videos</a:t>
            </a:r>
            <a:endParaRPr sz="3600">
              <a:solidFill>
                <a:schemeClr val="lt2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10" name="Google Shape;110;p20" title="apples.mpeg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1575" y="896720"/>
            <a:ext cx="6720850" cy="3780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2512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  <a:latin typeface="Amatic SC"/>
                <a:ea typeface="Amatic SC"/>
                <a:cs typeface="Amatic SC"/>
                <a:sym typeface="Amatic SC"/>
              </a:rPr>
              <a:t>The short videos</a:t>
            </a:r>
            <a:endParaRPr sz="3600">
              <a:solidFill>
                <a:schemeClr val="lt2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16" name="Google Shape;116;p21" title="sharon.mpeg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1583" y="912475"/>
            <a:ext cx="6720840" cy="378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